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3CEE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0"/>
  </p:normalViewPr>
  <p:slideViewPr>
    <p:cSldViewPr>
      <p:cViewPr>
        <p:scale>
          <a:sx n="76" d="100"/>
          <a:sy n="76" d="100"/>
        </p:scale>
        <p:origin x="-1410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CEAB4A-6B2C-476D-B1F6-C77B88FB2B7D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1C21E2-9615-470E-80B9-6D5CA8286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094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60/70 missing </a:t>
            </a:r>
            <a:r>
              <a:rPr lang="en-US" smtClean="0"/>
              <a:t>work cited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C21E2-9615-470E-80B9-6D5CA8286AD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89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6308D-B133-4468-B606-A14853DFBF3E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BDE8-99A9-4427-A370-6E0741953DB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6308D-B133-4468-B606-A14853DFBF3E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BDE8-99A9-4427-A370-6E0741953D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6308D-B133-4468-B606-A14853DFBF3E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BDE8-99A9-4427-A370-6E0741953D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6308D-B133-4468-B606-A14853DFBF3E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BDE8-99A9-4427-A370-6E0741953D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6308D-B133-4468-B606-A14853DFBF3E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6E6BDE8-99A9-4427-A370-6E0741953DB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6308D-B133-4468-B606-A14853DFBF3E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BDE8-99A9-4427-A370-6E0741953D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6308D-B133-4468-B606-A14853DFBF3E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BDE8-99A9-4427-A370-6E0741953D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6308D-B133-4468-B606-A14853DFBF3E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BDE8-99A9-4427-A370-6E0741953D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6308D-B133-4468-B606-A14853DFBF3E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BDE8-99A9-4427-A370-6E0741953D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6308D-B133-4468-B606-A14853DFBF3E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BDE8-99A9-4427-A370-6E0741953D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6308D-B133-4468-B606-A14853DFBF3E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BDE8-99A9-4427-A370-6E0741953D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B56308D-B133-4468-B606-A14853DFBF3E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6E6BDE8-99A9-4427-A370-6E0741953DB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2057400"/>
          </a:xfrm>
        </p:spPr>
        <p:txBody>
          <a:bodyPr>
            <a:noAutofit/>
          </a:bodyPr>
          <a:lstStyle/>
          <a:p>
            <a:r>
              <a:rPr lang="en-US" sz="2400" dirty="0" smtClean="0"/>
              <a:t>Marlen Rios</a:t>
            </a:r>
          </a:p>
          <a:p>
            <a:r>
              <a:rPr lang="en-US" sz="2400" dirty="0" smtClean="0"/>
              <a:t>Apparel Merchandising and Design </a:t>
            </a:r>
          </a:p>
          <a:p>
            <a:r>
              <a:rPr lang="en-US" sz="2400" dirty="0" smtClean="0"/>
              <a:t>Spring 2012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 rot="20441883">
            <a:off x="1981200" y="1237151"/>
            <a:ext cx="533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9600" b="1" cap="all" spc="0" dirty="0" smtClean="0">
                <a:ln cap="rnd" cmpd="thinThick">
                  <a:solidFill>
                    <a:srgbClr val="00B0F0"/>
                  </a:solidFill>
                  <a:prstDash val="sysDot"/>
                  <a:round/>
                </a:ln>
                <a:solidFill>
                  <a:srgbClr val="002060"/>
                </a:solidFill>
                <a:effectLst>
                  <a:innerShdw blurRad="63500" dist="50800" dir="10800000">
                    <a:srgbClr val="00B0F0">
                      <a:alpha val="50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1980’s</a:t>
            </a:r>
            <a:endParaRPr lang="en-US" sz="9600" b="1" cap="all" spc="0" dirty="0">
              <a:ln cap="rnd" cmpd="thinThick">
                <a:solidFill>
                  <a:srgbClr val="00B0F0"/>
                </a:solidFill>
                <a:prstDash val="sysDot"/>
                <a:round/>
              </a:ln>
              <a:solidFill>
                <a:srgbClr val="002060"/>
              </a:solidFill>
              <a:effectLst>
                <a:innerShdw blurRad="63500" dist="50800" dir="10800000">
                  <a:srgbClr val="00B0F0">
                    <a:alpha val="50000"/>
                  </a:srgb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57068">
            <a:off x="232334" y="678692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9976">
            <a:off x="6997116" y="4703520"/>
            <a:ext cx="1771651" cy="132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37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My little pony pink </a:t>
            </a:r>
          </a:p>
          <a:p>
            <a:r>
              <a:rPr lang="en-US" dirty="0" smtClean="0"/>
              <a:t>Acid washed blue </a:t>
            </a:r>
          </a:p>
          <a:p>
            <a:r>
              <a:rPr lang="en-US" dirty="0" smtClean="0"/>
              <a:t>Miami Vice Hot pink </a:t>
            </a:r>
          </a:p>
          <a:p>
            <a:r>
              <a:rPr lang="en-US" dirty="0" err="1" smtClean="0"/>
              <a:t>Gorby</a:t>
            </a:r>
            <a:r>
              <a:rPr lang="en-US" dirty="0" smtClean="0"/>
              <a:t> Birthmark Pink </a:t>
            </a:r>
          </a:p>
          <a:p>
            <a:r>
              <a:rPr lang="en-US" dirty="0" smtClean="0"/>
              <a:t>Beret </a:t>
            </a:r>
            <a:r>
              <a:rPr lang="en-US" dirty="0" err="1" smtClean="0"/>
              <a:t>Rasberry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Neapolitian</a:t>
            </a:r>
            <a:r>
              <a:rPr lang="en-US" dirty="0" smtClean="0"/>
              <a:t> Sherbet</a:t>
            </a:r>
          </a:p>
          <a:p>
            <a:r>
              <a:rPr lang="en-US" dirty="0" smtClean="0"/>
              <a:t>Neon orange</a:t>
            </a:r>
          </a:p>
          <a:p>
            <a:r>
              <a:rPr lang="en-US" dirty="0" smtClean="0"/>
              <a:t>Neon pink </a:t>
            </a:r>
          </a:p>
          <a:p>
            <a:r>
              <a:rPr lang="en-US" dirty="0" smtClean="0"/>
              <a:t>Neon green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6733">
            <a:off x="6127086" y="849452"/>
            <a:ext cx="2398734" cy="2398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3809">
            <a:off x="5282080" y="3605680"/>
            <a:ext cx="2843178" cy="284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534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Clothing parallels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Leggings</a:t>
            </a:r>
          </a:p>
          <a:p>
            <a:r>
              <a:rPr lang="en-US" dirty="0" smtClean="0"/>
              <a:t>Bubble dresses </a:t>
            </a:r>
          </a:p>
          <a:p>
            <a:r>
              <a:rPr lang="en-US" dirty="0" smtClean="0"/>
              <a:t>Skinny jeans </a:t>
            </a:r>
          </a:p>
          <a:p>
            <a:r>
              <a:rPr lang="en-US" dirty="0" smtClean="0"/>
              <a:t>Short skirts </a:t>
            </a:r>
          </a:p>
          <a:p>
            <a:r>
              <a:rPr lang="en-US" dirty="0" smtClean="0"/>
              <a:t>Flats  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5722">
            <a:off x="6705600" y="1781175"/>
            <a:ext cx="1076325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9065">
            <a:off x="6127934" y="4572000"/>
            <a:ext cx="1800225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5657">
            <a:off x="3670927" y="1781426"/>
            <a:ext cx="21336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987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295400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slang 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Awesome</a:t>
            </a:r>
          </a:p>
          <a:p>
            <a:r>
              <a:rPr lang="en-US" dirty="0" smtClean="0"/>
              <a:t>Bogus</a:t>
            </a:r>
          </a:p>
          <a:p>
            <a:r>
              <a:rPr lang="en-US" dirty="0" smtClean="0"/>
              <a:t>Chill </a:t>
            </a:r>
          </a:p>
          <a:p>
            <a:r>
              <a:rPr lang="en-US" dirty="0" smtClean="0"/>
              <a:t>Lame </a:t>
            </a:r>
          </a:p>
          <a:p>
            <a:r>
              <a:rPr lang="en-US" dirty="0" smtClean="0"/>
              <a:t>Bad</a:t>
            </a:r>
          </a:p>
          <a:p>
            <a:r>
              <a:rPr lang="en-US" dirty="0" smtClean="0"/>
              <a:t>Yuppie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981200"/>
            <a:ext cx="281940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4872">
            <a:off x="2866562" y="3018963"/>
            <a:ext cx="3009900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229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Historical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AIDS were identified </a:t>
            </a:r>
          </a:p>
          <a:p>
            <a:r>
              <a:rPr lang="en-US" sz="3200" dirty="0" smtClean="0"/>
              <a:t>Berlin Wall came down </a:t>
            </a:r>
          </a:p>
          <a:p>
            <a:r>
              <a:rPr lang="en-US" sz="3200" dirty="0" smtClean="0"/>
              <a:t>First women went to space </a:t>
            </a:r>
            <a:endParaRPr lang="en-US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0455">
            <a:off x="6869331" y="4195817"/>
            <a:ext cx="1649902" cy="1269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726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Michael Jackson </a:t>
            </a:r>
          </a:p>
          <a:p>
            <a:r>
              <a:rPr lang="en-US" dirty="0" smtClean="0"/>
              <a:t>Madonna</a:t>
            </a:r>
          </a:p>
          <a:p>
            <a:r>
              <a:rPr lang="en-US" dirty="0" smtClean="0"/>
              <a:t>Ricky James </a:t>
            </a:r>
          </a:p>
          <a:p>
            <a:r>
              <a:rPr lang="en-US" dirty="0" smtClean="0"/>
              <a:t>Donna Summer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5854">
            <a:off x="6087792" y="3891470"/>
            <a:ext cx="2311007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3651">
            <a:off x="711867" y="4244002"/>
            <a:ext cx="1830485" cy="1775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143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Ranging Bull</a:t>
            </a:r>
          </a:p>
          <a:p>
            <a:r>
              <a:rPr lang="en-US" dirty="0" smtClean="0"/>
              <a:t>E.T  the Extra Terrestrial</a:t>
            </a:r>
          </a:p>
          <a:p>
            <a:r>
              <a:rPr lang="en-US" dirty="0" smtClean="0"/>
              <a:t>Raiders of the Lost Ark </a:t>
            </a:r>
          </a:p>
          <a:p>
            <a:r>
              <a:rPr lang="en-US" dirty="0" smtClean="0"/>
              <a:t>Amadeus</a:t>
            </a:r>
          </a:p>
          <a:p>
            <a:r>
              <a:rPr lang="en-US" dirty="0" smtClean="0"/>
              <a:t>Scarface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1844">
            <a:off x="6008041" y="2903267"/>
            <a:ext cx="1855044" cy="265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59827">
            <a:off x="2726056" y="4171392"/>
            <a:ext cx="2219325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78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Fashion influence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Actors, Musicians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Designers, Brand Names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“Dynasty” soap series and “Dallas” </a:t>
            </a:r>
          </a:p>
          <a:p>
            <a:r>
              <a:rPr lang="en-US" dirty="0" smtClean="0"/>
              <a:t>Diana Princess of Wales</a:t>
            </a:r>
          </a:p>
          <a:p>
            <a:r>
              <a:rPr lang="en-US" dirty="0" smtClean="0"/>
              <a:t>Laver’s Law</a:t>
            </a:r>
          </a:p>
          <a:p>
            <a:r>
              <a:rPr lang="en-US" dirty="0" smtClean="0"/>
              <a:t>New Romantics </a:t>
            </a:r>
          </a:p>
          <a:p>
            <a:r>
              <a:rPr lang="en-US" dirty="0" smtClean="0"/>
              <a:t>Nolan Millers</a:t>
            </a:r>
          </a:p>
          <a:p>
            <a:r>
              <a:rPr lang="en-US" dirty="0" smtClean="0"/>
              <a:t>Magnum</a:t>
            </a:r>
          </a:p>
          <a:p>
            <a:r>
              <a:rPr lang="en-US" dirty="0" smtClean="0"/>
              <a:t>Madonna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Ralph Lauren </a:t>
            </a:r>
          </a:p>
          <a:p>
            <a:r>
              <a:rPr lang="en-US" dirty="0" smtClean="0"/>
              <a:t>Calvin Klein</a:t>
            </a:r>
          </a:p>
          <a:p>
            <a:r>
              <a:rPr lang="en-US" dirty="0" smtClean="0"/>
              <a:t>Michael J. Fox’s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3872">
            <a:off x="6301655" y="4244256"/>
            <a:ext cx="1905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005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7628">
            <a:off x="6683028" y="4082973"/>
            <a:ext cx="1857183" cy="153386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2073">
            <a:off x="778037" y="4216581"/>
            <a:ext cx="2602182" cy="158118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Silhouette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Close </a:t>
            </a:r>
            <a:r>
              <a:rPr lang="en-US" dirty="0"/>
              <a:t>fitting clothes on top with wider, looser clothes on the </a:t>
            </a:r>
            <a:r>
              <a:rPr lang="en-US" dirty="0" smtClean="0"/>
              <a:t>bottom.</a:t>
            </a:r>
          </a:p>
          <a:p>
            <a:r>
              <a:rPr lang="en-US" dirty="0" smtClean="0"/>
              <a:t>Rectangular Shape</a:t>
            </a:r>
          </a:p>
          <a:p>
            <a:r>
              <a:rPr lang="en-US" dirty="0" smtClean="0"/>
              <a:t>Triangle Shape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1400">
            <a:off x="4138700" y="3478136"/>
            <a:ext cx="1800225" cy="27435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2047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Skinny tight pants </a:t>
            </a:r>
          </a:p>
          <a:p>
            <a:r>
              <a:rPr lang="en-US" dirty="0" smtClean="0"/>
              <a:t>Baggy “MC Hammer” pants</a:t>
            </a:r>
          </a:p>
          <a:p>
            <a:r>
              <a:rPr lang="en-US" dirty="0" smtClean="0"/>
              <a:t>Leg warmers </a:t>
            </a:r>
          </a:p>
          <a:p>
            <a:r>
              <a:rPr lang="en-US" dirty="0" smtClean="0"/>
              <a:t>Sweater</a:t>
            </a:r>
          </a:p>
          <a:p>
            <a:r>
              <a:rPr lang="en-US" dirty="0" smtClean="0"/>
              <a:t>Miniskirt </a:t>
            </a:r>
          </a:p>
          <a:p>
            <a:r>
              <a:rPr lang="en-US" dirty="0" smtClean="0"/>
              <a:t>Shoulder Pads </a:t>
            </a:r>
          </a:p>
          <a:p>
            <a:r>
              <a:rPr lang="en-US" dirty="0" smtClean="0"/>
              <a:t>Huge earrings </a:t>
            </a:r>
          </a:p>
          <a:p>
            <a:r>
              <a:rPr lang="en-US" dirty="0" smtClean="0"/>
              <a:t>Fingerless gloves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Parachute pants</a:t>
            </a:r>
          </a:p>
          <a:p>
            <a:r>
              <a:rPr lang="en-US" dirty="0" smtClean="0"/>
              <a:t>Member only Jackets </a:t>
            </a:r>
          </a:p>
          <a:p>
            <a:r>
              <a:rPr lang="en-US" dirty="0" smtClean="0"/>
              <a:t>Units</a:t>
            </a:r>
          </a:p>
          <a:p>
            <a:r>
              <a:rPr lang="en-US" dirty="0" smtClean="0"/>
              <a:t>Stretch-stirrup pants</a:t>
            </a:r>
          </a:p>
          <a:p>
            <a:r>
              <a:rPr lang="en-US" dirty="0" smtClean="0"/>
              <a:t>Over size tops </a:t>
            </a:r>
          </a:p>
          <a:p>
            <a:pPr marL="137160" indent="0">
              <a:buNone/>
            </a:pPr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21576">
            <a:off x="3937646" y="4603904"/>
            <a:ext cx="14573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5012">
            <a:off x="6276044" y="4632480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827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Textiles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Silk </a:t>
            </a:r>
          </a:p>
          <a:p>
            <a:r>
              <a:rPr lang="en-US" dirty="0" smtClean="0"/>
              <a:t>Spandex</a:t>
            </a:r>
          </a:p>
          <a:p>
            <a:r>
              <a:rPr lang="en-US" dirty="0" smtClean="0"/>
              <a:t>Lace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1958">
            <a:off x="6599129" y="457200"/>
            <a:ext cx="199072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0665">
            <a:off x="6277664" y="3917699"/>
            <a:ext cx="2387600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686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ustom 1">
      <a:majorFont>
        <a:latin typeface="Lucida Calligraphy"/>
        <a:ea typeface=""/>
        <a:cs typeface=""/>
      </a:majorFont>
      <a:minorFont>
        <a:latin typeface="Harlow Solid Italic"/>
        <a:ea typeface=""/>
        <a:cs typeface="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214</TotalTime>
  <Words>186</Words>
  <Application>Microsoft Office PowerPoint</Application>
  <PresentationFormat>On-screen Show (4:3)</PresentationFormat>
  <Paragraphs>80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Apex</vt:lpstr>
      <vt:lpstr>PowerPoint Presentation</vt:lpstr>
      <vt:lpstr>slang words</vt:lpstr>
      <vt:lpstr>Historical events</vt:lpstr>
      <vt:lpstr>music</vt:lpstr>
      <vt:lpstr>Movies </vt:lpstr>
      <vt:lpstr>Fashion influence</vt:lpstr>
      <vt:lpstr>Silhouette</vt:lpstr>
      <vt:lpstr>Trends </vt:lpstr>
      <vt:lpstr>Textiles </vt:lpstr>
      <vt:lpstr>Colors</vt:lpstr>
      <vt:lpstr>Clothing parallels</vt:lpstr>
    </vt:vector>
  </TitlesOfParts>
  <Company>JTHS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Marlen Rios</dc:creator>
  <cp:lastModifiedBy>Bethany Wendt</cp:lastModifiedBy>
  <cp:revision>21</cp:revision>
  <dcterms:created xsi:type="dcterms:W3CDTF">2012-02-13T19:04:36Z</dcterms:created>
  <dcterms:modified xsi:type="dcterms:W3CDTF">2012-02-21T20:03:15Z</dcterms:modified>
</cp:coreProperties>
</file>